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1"/>
    <p:restoredTop sz="94721"/>
  </p:normalViewPr>
  <p:slideViewPr>
    <p:cSldViewPr snapToGrid="0" snapToObjects="1">
      <p:cViewPr>
        <p:scale>
          <a:sx n="111" d="100"/>
          <a:sy n="11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09A68-14A6-DD45-9D07-6054EA093513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34F80-B1F7-474B-B332-66D99976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5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4F80-B1F7-474B-B332-66D99976D9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4F80-B1F7-474B-B332-66D99976D9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1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4F80-B1F7-474B-B332-66D99976D9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4F80-B1F7-474B-B332-66D99976D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2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4F80-B1F7-474B-B332-66D99976D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5A70-016A-0341-8923-FE8E2F35D05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2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2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8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1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1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E252-DE3B-654F-B999-52C050B5A739}" type="datetime1">
              <a:rPr lang="en-IN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TADHack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E5A70-016A-0341-8923-FE8E2F35D05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89416-90FF-8F41-8CB8-3AE32960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16" y="2080469"/>
            <a:ext cx="5503154" cy="1829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AICollab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err="1" smtClean="0">
                <a:solidFill>
                  <a:schemeClr val="bg1"/>
                </a:solidFill>
              </a:rPr>
              <a:t>Github</a:t>
            </a:r>
            <a:r>
              <a:rPr lang="en-US" sz="4800" dirty="0" smtClean="0">
                <a:solidFill>
                  <a:schemeClr val="bg1"/>
                </a:solidFill>
              </a:rPr>
              <a:t> For Doctors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8AD33"/>
                </a:solidFill>
              </a:rPr>
              <a:t>Abhishek </a:t>
            </a:r>
            <a:r>
              <a:rPr lang="en-US" sz="2000" dirty="0" smtClean="0">
                <a:solidFill>
                  <a:srgbClr val="F8AD33"/>
                </a:solidFill>
              </a:rPr>
              <a:t>Bhardwaj</a:t>
            </a:r>
          </a:p>
          <a:p>
            <a:r>
              <a:rPr lang="en-US" sz="2000" dirty="0" smtClean="0">
                <a:solidFill>
                  <a:srgbClr val="F8AD33"/>
                </a:solidFill>
              </a:rPr>
              <a:t>IIT Graduate Student</a:t>
            </a:r>
            <a:endParaRPr lang="en-US" sz="2000" dirty="0">
              <a:solidFill>
                <a:srgbClr val="F8AD33"/>
              </a:solidFill>
            </a:endParaRPr>
          </a:p>
          <a:p>
            <a:endParaRPr lang="en-US" sz="2000" dirty="0">
              <a:solidFill>
                <a:srgbClr val="F8AD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50" y="4274673"/>
            <a:ext cx="4569827" cy="10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AICollab</a:t>
            </a:r>
            <a:r>
              <a:rPr lang="en-US" dirty="0" smtClean="0"/>
              <a:t>- GitHub For Doctors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690689"/>
            <a:ext cx="606031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WHY?</a:t>
            </a:r>
          </a:p>
          <a:p>
            <a:r>
              <a:rPr lang="en-US" sz="2000" b="1" dirty="0" smtClean="0"/>
              <a:t>Surgery Planning Time</a:t>
            </a:r>
          </a:p>
          <a:p>
            <a:r>
              <a:rPr lang="en-US" sz="2000" i="1" dirty="0" smtClean="0"/>
              <a:t>Sources :https://</a:t>
            </a:r>
            <a:r>
              <a:rPr lang="en-US" sz="2000" i="1" dirty="0" err="1" smtClean="0"/>
              <a:t>academic.oup.com</a:t>
            </a:r>
            <a:r>
              <a:rPr lang="en-US" sz="2000" i="1" dirty="0" smtClean="0"/>
              <a:t>/</a:t>
            </a:r>
            <a:r>
              <a:rPr lang="en-US" sz="2000" i="1" dirty="0" err="1" smtClean="0"/>
              <a:t>imaman</a:t>
            </a:r>
            <a:r>
              <a:rPr lang="en-US" sz="2000" i="1" dirty="0" smtClean="0"/>
              <a:t>/article-abstract/16/3/281/757316</a:t>
            </a:r>
          </a:p>
          <a:p>
            <a:endParaRPr lang="en-US" sz="2000" i="1" dirty="0" smtClean="0"/>
          </a:p>
          <a:p>
            <a:r>
              <a:rPr lang="en-US" sz="2000" b="1" dirty="0" smtClean="0"/>
              <a:t>Global/Local </a:t>
            </a:r>
            <a:r>
              <a:rPr lang="en-US" sz="2000" b="1" dirty="0" err="1" smtClean="0"/>
              <a:t>Collaberation</a:t>
            </a:r>
            <a:endParaRPr lang="en-US" sz="2000" b="1" dirty="0" smtClean="0"/>
          </a:p>
          <a:p>
            <a:r>
              <a:rPr lang="en-US" sz="2000" i="1" dirty="0" smtClean="0"/>
              <a:t>Sources :https://</a:t>
            </a:r>
            <a:r>
              <a:rPr lang="en-US" sz="2000" i="1" dirty="0" err="1" smtClean="0"/>
              <a:t>academic.oup.com</a:t>
            </a:r>
            <a:r>
              <a:rPr lang="en-US" sz="2000" i="1" dirty="0" smtClean="0"/>
              <a:t>/</a:t>
            </a:r>
            <a:r>
              <a:rPr lang="en-US" sz="2000" i="1" dirty="0" err="1" smtClean="0"/>
              <a:t>imaman</a:t>
            </a:r>
            <a:r>
              <a:rPr lang="en-US" sz="2000" i="1" dirty="0" smtClean="0"/>
              <a:t>/article-abstract/16/3/281/757316</a:t>
            </a:r>
          </a:p>
          <a:p>
            <a:endParaRPr lang="en-US" sz="2000" i="1" dirty="0" smtClean="0"/>
          </a:p>
          <a:p>
            <a:r>
              <a:rPr lang="en-US" sz="2000" b="1" dirty="0" smtClean="0"/>
              <a:t>No Generic System to connect with CRMS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30" y="1412112"/>
            <a:ext cx="2199190" cy="2199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40" y="3264062"/>
            <a:ext cx="2954706" cy="19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AICollab</a:t>
            </a:r>
            <a:r>
              <a:rPr lang="en-US" dirty="0" smtClean="0"/>
              <a:t>- Business </a:t>
            </a:r>
            <a:r>
              <a:rPr lang="en-US" dirty="0" smtClean="0"/>
              <a:t>Model (Motivation)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690690"/>
            <a:ext cx="493756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WHY?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NO one is there in Communication industry in Medical(18 Trillion $ market)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Deep Learning </a:t>
            </a:r>
            <a:r>
              <a:rPr lang="en-US" sz="2000" b="1" dirty="0" smtClean="0"/>
              <a:t>group cases help reduce the waiting time for surgeries </a:t>
            </a:r>
            <a:r>
              <a:rPr lang="en-US" sz="2000" b="1" dirty="0" smtClean="0"/>
              <a:t>(Clustering Similar Cases reducing planning time)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More surgeries more patients (in developing countries) more </a:t>
            </a:r>
            <a:r>
              <a:rPr lang="en-US" sz="2000" b="1" dirty="0" smtClean="0"/>
              <a:t>revenue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Better </a:t>
            </a:r>
            <a:r>
              <a:rPr lang="en-US" sz="2000" b="1" dirty="0" smtClean="0"/>
              <a:t>and Fast health care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endParaRPr lang="en-US" sz="2000" b="1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30" y="1412112"/>
            <a:ext cx="2199190" cy="2199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40" y="3264062"/>
            <a:ext cx="2954706" cy="19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27466" y="3286566"/>
            <a:ext cx="883412" cy="3483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68512" y="2233914"/>
            <a:ext cx="1025663" cy="2916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AICollab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015664" y="1788694"/>
            <a:ext cx="23846" cy="37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78317" y="3456396"/>
            <a:ext cx="588348" cy="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62711" y="5572414"/>
            <a:ext cx="2482103" cy="736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DeepLearning</a:t>
            </a:r>
            <a:r>
              <a:rPr lang="en-US" dirty="0" smtClean="0"/>
              <a:t> : </a:t>
            </a:r>
            <a:r>
              <a:rPr lang="en-US" dirty="0" err="1" smtClean="0"/>
              <a:t>TensorFlow</a:t>
            </a:r>
            <a:r>
              <a:rPr lang="en-US" dirty="0" smtClean="0"/>
              <a:t>/</a:t>
            </a:r>
            <a:r>
              <a:rPr lang="en-US" dirty="0" err="1" smtClean="0"/>
              <a:t>Theano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429" y="1226101"/>
            <a:ext cx="2860213" cy="60015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150219" y="3427653"/>
            <a:ext cx="54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55" y="1429547"/>
            <a:ext cx="3082100" cy="14539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78187" y="104172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331" y="3870952"/>
            <a:ext cx="3082100" cy="145394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02601" y="343590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868364" y="2233914"/>
            <a:ext cx="868102" cy="95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874760" y="3692324"/>
            <a:ext cx="954304" cy="98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5279" y="2503963"/>
            <a:ext cx="1517560" cy="1647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03" y="2996263"/>
            <a:ext cx="1436952" cy="594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56" y="3809900"/>
            <a:ext cx="945206" cy="2117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7947" y="2565376"/>
            <a:ext cx="13205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HealthCare CRMS/ERP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674908" y="4167038"/>
            <a:ext cx="1193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(Flask , Django , AngularJS)</a:t>
            </a:r>
            <a:endParaRPr lang="en-US" sz="1100" dirty="0"/>
          </a:p>
        </p:txBody>
      </p:sp>
      <p:sp>
        <p:nvSpPr>
          <p:cNvPr id="33" name="Rectangle 32"/>
          <p:cNvSpPr/>
          <p:nvPr/>
        </p:nvSpPr>
        <p:spPr>
          <a:xfrm>
            <a:off x="2370198" y="2166146"/>
            <a:ext cx="743641" cy="2916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(Azkaban, Ooze)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162711" y="3427653"/>
            <a:ext cx="424778" cy="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863" y="4058880"/>
            <a:ext cx="1380411" cy="446207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8" idx="2"/>
          </p:cNvCxnSpPr>
          <p:nvPr/>
        </p:nvCxnSpPr>
        <p:spPr>
          <a:xfrm flipH="1" flipV="1">
            <a:off x="5181344" y="5150734"/>
            <a:ext cx="4179" cy="42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803" y="2279755"/>
            <a:ext cx="4535797" cy="1496600"/>
          </a:xfrm>
        </p:spPr>
        <p:txBody>
          <a:bodyPr/>
          <a:lstStyle/>
          <a:p>
            <a:r>
              <a:rPr lang="en-US" smtClean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119</Words>
  <Application>Microsoft Macintosh PowerPoint</Application>
  <PresentationFormat>Widescreen</PresentationFormat>
  <Paragraphs>59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AICollab Github For Doctors</vt:lpstr>
      <vt:lpstr>AICollab- GitHub For Doctors</vt:lpstr>
      <vt:lpstr>AICollab- Business Model (Motivation)</vt:lpstr>
      <vt:lpstr>Architecture</vt:lpstr>
      <vt:lpstr>DEMO TIME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AICollab</dc:title>
  <dc:creator>srinath kasarla</dc:creator>
  <cp:lastModifiedBy>srinath kasarla</cp:lastModifiedBy>
  <cp:revision>9</cp:revision>
  <dcterms:created xsi:type="dcterms:W3CDTF">2017-09-24T18:51:20Z</dcterms:created>
  <dcterms:modified xsi:type="dcterms:W3CDTF">2017-09-26T19:49:03Z</dcterms:modified>
</cp:coreProperties>
</file>